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04/17/2025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5065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17, 2025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ROLLS CALL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40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4/17/2025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94,584.60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1,083.74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6,439.82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66,842.30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3,724.93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400.59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1,133.21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24,950.81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1,145.00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125.13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178.44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61,196.45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194.00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29,984.56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6,396.07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101,771.73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400,374.07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50,721.73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Long Term Debt      80,180.58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16425</TotalTime>
  <Words>247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274</cp:revision>
  <dcterms:created xsi:type="dcterms:W3CDTF">2019-10-03T16:39:17Z</dcterms:created>
  <dcterms:modified xsi:type="dcterms:W3CDTF">2025-04-17T17:44:41Z</dcterms:modified>
</cp:coreProperties>
</file>